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6" d="100"/>
          <a:sy n="46" d="100"/>
        </p:scale>
        <p:origin x="11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8E2854-120E-6257-9365-469F3FE1B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segnalibro con la </a:t>
            </a:r>
            <a:r>
              <a:rPr lang="it-IT" dirty="0" err="1"/>
              <a:t>realta’</a:t>
            </a:r>
            <a:r>
              <a:rPr lang="it-IT" dirty="0"/>
              <a:t> aumentata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78FC234-122B-711A-7EBA-5F5A98007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ADD0906-208F-BB46-4F41-5028F02D4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8951" y="572808"/>
            <a:ext cx="1828804" cy="548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15235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Sezione</vt:lpstr>
      <vt:lpstr>Il segnalibro con la realta’ aumentata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segnalibro con la realta’ aumentata</dc:title>
  <dc:creator>Utente</dc:creator>
  <cp:lastModifiedBy>Utente</cp:lastModifiedBy>
  <cp:revision>1</cp:revision>
  <dcterms:created xsi:type="dcterms:W3CDTF">2023-10-25T16:57:50Z</dcterms:created>
  <dcterms:modified xsi:type="dcterms:W3CDTF">2023-10-25T16:59:40Z</dcterms:modified>
</cp:coreProperties>
</file>