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46" d="100"/>
          <a:sy n="46" d="100"/>
        </p:scale>
        <p:origin x="111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8E2854-120E-6257-9365-469F3FE1BD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Il segnalibro con la </a:t>
            </a:r>
            <a:r>
              <a:rPr lang="it-IT" dirty="0" err="1"/>
              <a:t>realta’</a:t>
            </a:r>
            <a:r>
              <a:rPr lang="it-IT" dirty="0"/>
              <a:t> aumentata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78FC234-122B-711A-7EBA-5F5A980074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ADD0906-208F-BB46-4F41-5028F02D4E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8951" y="572808"/>
            <a:ext cx="1828804" cy="5486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415235"/>
      </p:ext>
    </p:extLst>
  </p:cSld>
  <p:clrMapOvr>
    <a:masterClrMapping/>
  </p:clrMapOvr>
</p:sld>
</file>

<file path=ppt/theme/theme1.xml><?xml version="1.0" encoding="utf-8"?>
<a:theme xmlns:a="http://schemas.openxmlformats.org/drawingml/2006/main" name="Sezion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</TotalTime>
  <Words>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Sezione</vt:lpstr>
      <vt:lpstr>Il segnalibro con la realta’ aumentata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segnalibro con la realta’ aumentata</dc:title>
  <dc:creator>Utente</dc:creator>
  <cp:lastModifiedBy>Utente</cp:lastModifiedBy>
  <cp:revision>1</cp:revision>
  <dcterms:created xsi:type="dcterms:W3CDTF">2023-10-25T16:57:50Z</dcterms:created>
  <dcterms:modified xsi:type="dcterms:W3CDTF">2023-10-25T16:59:40Z</dcterms:modified>
</cp:coreProperties>
</file>