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mmy" initials="G" lastIdx="1" clrIdx="0">
    <p:extLst>
      <p:ext uri="{19B8F6BF-5375-455C-9EA6-DF929625EA0E}">
        <p15:presenceInfo xmlns:p15="http://schemas.microsoft.com/office/powerpoint/2012/main" userId="Gemm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85804" autoAdjust="0"/>
  </p:normalViewPr>
  <p:slideViewPr>
    <p:cSldViewPr snapToGrid="0">
      <p:cViewPr varScale="1">
        <p:scale>
          <a:sx n="99" d="100"/>
          <a:sy n="99" d="100"/>
        </p:scale>
        <p:origin x="39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83D91-A6BA-4307-BBD1-CEE228BFD85E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3FC64-1459-4D0A-8E51-94A9AAA189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0921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3FC64-1459-4D0A-8E51-94A9AAA1890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2908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A4477-E45F-465C-B700-7D066EC2D49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2892-BE6F-4BAE-A87F-DE1E3628DF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78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A4477-E45F-465C-B700-7D066EC2D49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2892-BE6F-4BAE-A87F-DE1E3628DF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1723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A4477-E45F-465C-B700-7D066EC2D49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2892-BE6F-4BAE-A87F-DE1E3628DF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7767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A4477-E45F-465C-B700-7D066EC2D49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2892-BE6F-4BAE-A87F-DE1E3628DF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2743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A4477-E45F-465C-B700-7D066EC2D49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2892-BE6F-4BAE-A87F-DE1E3628DF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60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A4477-E45F-465C-B700-7D066EC2D49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2892-BE6F-4BAE-A87F-DE1E3628DF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8087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A4477-E45F-465C-B700-7D066EC2D49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2892-BE6F-4BAE-A87F-DE1E3628DF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26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A4477-E45F-465C-B700-7D066EC2D49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2892-BE6F-4BAE-A87F-DE1E3628DF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4224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A4477-E45F-465C-B700-7D066EC2D49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2892-BE6F-4BAE-A87F-DE1E3628DF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967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A4477-E45F-465C-B700-7D066EC2D49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2892-BE6F-4BAE-A87F-DE1E3628DF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2193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A4477-E45F-465C-B700-7D066EC2D49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2892-BE6F-4BAE-A87F-DE1E3628DF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2538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A4477-E45F-465C-B700-7D066EC2D49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C2892-BE6F-4BAE-A87F-DE1E3628DF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5127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Risultati immagini per Vittorino da feltre taran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8939" y="38474"/>
            <a:ext cx="2460571" cy="1714403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534473" y="2078401"/>
            <a:ext cx="8568228" cy="207749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endParaRPr lang="it-IT" dirty="0">
              <a:solidFill>
                <a:schemeClr val="bg1"/>
              </a:solidFill>
            </a:endParaRPr>
          </a:p>
          <a:p>
            <a:pPr algn="ctr"/>
            <a:r>
              <a:rPr lang="it-IT" sz="23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LEZIONI ORIENTATIVE E LABORATORI  POMERIDIANI</a:t>
            </a:r>
            <a:endParaRPr lang="it-IT" sz="23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1400" b="1" dirty="0">
                <a:solidFill>
                  <a:schemeClr val="bg1"/>
                </a:solidFill>
              </a:rPr>
              <a:t>SCIENZE UMANE – LINGUA LATINA - DIRITTO                                      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1400" b="1" dirty="0">
                <a:solidFill>
                  <a:schemeClr val="bg1"/>
                </a:solidFill>
              </a:rPr>
              <a:t>SCIENZE NATURALI - SCIENZE MOTORIE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1400" b="1" dirty="0">
                <a:solidFill>
                  <a:schemeClr val="bg1"/>
                </a:solidFill>
              </a:rPr>
              <a:t>LINGUA STRANIERA (SPAGNOLO)</a:t>
            </a:r>
          </a:p>
          <a:p>
            <a:pPr algn="ctr"/>
            <a:r>
              <a:rPr lang="it-IT" sz="23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VIENI A TROVARCI</a:t>
            </a:r>
            <a:r>
              <a:rPr lang="it-IT" sz="23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NELLE DOMENICHE DI OPEN DAY</a:t>
            </a:r>
          </a:p>
          <a:p>
            <a:pPr algn="ctr"/>
            <a:r>
              <a:rPr lang="it-IT" sz="23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PER UN’ESPERIENZA DI VITTORINO/METAVERSO 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1411" y="3105884"/>
            <a:ext cx="1143616" cy="646232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5318751" y="2500371"/>
            <a:ext cx="20814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it-IT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4333996" y="3220051"/>
            <a:ext cx="875947" cy="541646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7792277" y="4706521"/>
            <a:ext cx="3813459" cy="202268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ore 9,30—12,30</a:t>
            </a:r>
            <a:endParaRPr lang="it-I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Domenica 17 dicembre 2023</a:t>
            </a:r>
            <a:endParaRPr lang="it-I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Domenica 21 gennaio 2024</a:t>
            </a:r>
            <a:endParaRPr lang="it-I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Domenica 28 gennaio 2024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b="1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Domenica </a:t>
            </a:r>
            <a:r>
              <a:rPr lang="it-IT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febbraio 2024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900" b="1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it-IT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5214279" y="2554720"/>
            <a:ext cx="1968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it-IT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CasellaDiTesto 15"/>
          <p:cNvSpPr txBox="1"/>
          <p:nvPr/>
        </p:nvSpPr>
        <p:spPr>
          <a:xfrm flipH="1">
            <a:off x="5111410" y="2708562"/>
            <a:ext cx="255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it-IT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8570" y="3805008"/>
            <a:ext cx="2781083" cy="646232"/>
          </a:xfrm>
          <a:prstGeom prst="rect">
            <a:avLst/>
          </a:prstGeom>
        </p:spPr>
      </p:pic>
      <p:pic>
        <p:nvPicPr>
          <p:cNvPr id="18" name="Immagine 17" descr="fondo-transparente-de-las-flechas-2456557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100"/>
          <a:stretch>
            <a:fillRect/>
          </a:stretch>
        </p:blipFill>
        <p:spPr bwMode="auto">
          <a:xfrm>
            <a:off x="10747313" y="4821723"/>
            <a:ext cx="1444687" cy="1811033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2" name="Immagine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42907" y="-95958"/>
            <a:ext cx="1554439" cy="1823304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27" name="Immagine 2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52608" y="139019"/>
            <a:ext cx="5846603" cy="637363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4201" y="741517"/>
            <a:ext cx="6944273" cy="1038287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it-I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br>
              <a:rPr lang="it-I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br>
              <a:rPr lang="it-I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it-I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     </a:t>
            </a:r>
            <a:r>
              <a:rPr lang="it-IT" b="1" dirty="0">
                <a:solidFill>
                  <a:srgbClr val="FF0000"/>
                </a:solidFill>
              </a:rPr>
              <a:t>LICEO DELLE SCIENZE UMANE</a:t>
            </a:r>
            <a:br>
              <a:rPr lang="it-IT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b="1" dirty="0">
                <a:solidFill>
                  <a:schemeClr val="accent6">
                    <a:lumMod val="75000"/>
                  </a:schemeClr>
                </a:solidFill>
              </a:rPr>
              <a:t>           «VITTORINO DA FELTRE»</a:t>
            </a:r>
            <a:br>
              <a:rPr lang="it-I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</a:br>
            <a:endParaRPr lang="it-I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821635" y="5100820"/>
            <a:ext cx="82810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GLI INDIRIZZI DEL VITTORINO DA FELTRE</a:t>
            </a:r>
            <a:endParaRPr lang="it-IT" b="1" dirty="0">
              <a:solidFill>
                <a:schemeClr val="bg1"/>
              </a:solidFill>
            </a:endParaRPr>
          </a:p>
          <a:p>
            <a:pPr algn="ctr"/>
            <a:r>
              <a:rPr lang="it-IT" sz="1400" b="1" dirty="0">
                <a:solidFill>
                  <a:schemeClr val="accent6">
                    <a:lumMod val="75000"/>
                  </a:schemeClr>
                </a:solidFill>
              </a:rPr>
              <a:t>SCIENZE UMANE – ECONOMICO SOCIALE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it-IT" sz="1400" b="1" dirty="0">
                <a:solidFill>
                  <a:schemeClr val="accent6">
                    <a:lumMod val="75000"/>
                  </a:schemeClr>
                </a:solidFill>
              </a:rPr>
              <a:t>SOCIO SANITARIO  - GIURIDICO INTERNAZIONALE/INTERCULTURALE</a:t>
            </a:r>
          </a:p>
        </p:txBody>
      </p:sp>
      <p:sp>
        <p:nvSpPr>
          <p:cNvPr id="9" name="Freccia in giù 8"/>
          <p:cNvSpPr/>
          <p:nvPr/>
        </p:nvSpPr>
        <p:spPr>
          <a:xfrm rot="18988734">
            <a:off x="8301068" y="4583728"/>
            <a:ext cx="494196" cy="722793"/>
          </a:xfrm>
          <a:prstGeom prst="downArrow">
            <a:avLst>
              <a:gd name="adj1" fmla="val 50000"/>
              <a:gd name="adj2" fmla="val 7180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Segnaposto contenuto 20"/>
          <p:cNvSpPr>
            <a:spLocks noGrp="1"/>
          </p:cNvSpPr>
          <p:nvPr>
            <p:ph idx="1"/>
          </p:nvPr>
        </p:nvSpPr>
        <p:spPr>
          <a:xfrm>
            <a:off x="145775" y="4993807"/>
            <a:ext cx="2133599" cy="1446749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b="1" i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Via Polibio 44 Taranto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it-IT" sz="4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25" name="Rettangolo arrotondato 24"/>
          <p:cNvSpPr/>
          <p:nvPr/>
        </p:nvSpPr>
        <p:spPr>
          <a:xfrm>
            <a:off x="145774" y="4821723"/>
            <a:ext cx="2133599" cy="143369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sz="1000" b="1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Uffici Segreteria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sz="1000" b="1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tel. 099374492</a:t>
            </a:r>
            <a:endParaRPr lang="it-IT" sz="1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sz="1000" b="1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Email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sz="1000" b="1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Tapm020008@istruzione.it     </a:t>
            </a:r>
            <a:endParaRPr lang="it-IT" sz="1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sz="1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</a:t>
            </a:r>
            <a:r>
              <a:rPr lang="it-IT" sz="1000" b="1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http</a:t>
            </a:r>
            <a:r>
              <a:rPr lang="it-IT" sz="1000" b="1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://www.liceovittorino.edu.it</a:t>
            </a:r>
            <a:endParaRPr lang="it-IT" sz="1000" dirty="0"/>
          </a:p>
        </p:txBody>
      </p:sp>
      <p:sp>
        <p:nvSpPr>
          <p:cNvPr id="23" name="Fumetto 3 22"/>
          <p:cNvSpPr/>
          <p:nvPr/>
        </p:nvSpPr>
        <p:spPr>
          <a:xfrm rot="19959619">
            <a:off x="7835427" y="1765275"/>
            <a:ext cx="3289584" cy="1314439"/>
          </a:xfrm>
          <a:prstGeom prst="wedgeEllipseCallout">
            <a:avLst>
              <a:gd name="adj1" fmla="val -14949"/>
              <a:gd name="adj2" fmla="val 48209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Inquadra il QR code con il </a:t>
            </a:r>
            <a:r>
              <a:rPr lang="it-IT" sz="1400"/>
              <a:t>tuo smartphone  </a:t>
            </a:r>
            <a:r>
              <a:rPr lang="it-IT" sz="1400" dirty="0"/>
              <a:t>per prenotare i laboratori orientativi</a:t>
            </a:r>
          </a:p>
          <a:p>
            <a:pPr algn="ctr"/>
            <a:r>
              <a:rPr lang="it-IT" sz="1400" dirty="0"/>
              <a:t>Oppure scrivi a </a:t>
            </a:r>
            <a:r>
              <a:rPr lang="it-IT" sz="1000" dirty="0"/>
              <a:t>prof.pulitogemma@liceovittorino.edu.it</a:t>
            </a:r>
          </a:p>
        </p:txBody>
      </p:sp>
      <p:sp>
        <p:nvSpPr>
          <p:cNvPr id="24" name="Freccia a destra 23"/>
          <p:cNvSpPr/>
          <p:nvPr/>
        </p:nvSpPr>
        <p:spPr>
          <a:xfrm>
            <a:off x="8567483" y="3211392"/>
            <a:ext cx="817450" cy="61276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C69BABA4-ED9F-45B7-42E5-3D5208D2185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788" y="2841259"/>
            <a:ext cx="1714404" cy="1714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493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147</Words>
  <Application>Microsoft Office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di Office</vt:lpstr>
      <vt:lpstr>        LICEO DELLE SCIENZE UMANE            «VITTORINO DA FELTRE»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Gemmy</dc:creator>
  <cp:lastModifiedBy>Gemma Pulito</cp:lastModifiedBy>
  <cp:revision>44</cp:revision>
  <dcterms:created xsi:type="dcterms:W3CDTF">2018-11-14T19:11:01Z</dcterms:created>
  <dcterms:modified xsi:type="dcterms:W3CDTF">2023-12-19T13:41:57Z</dcterms:modified>
</cp:coreProperties>
</file>