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y" initials="G" lastIdx="1" clrIdx="0">
    <p:extLst>
      <p:ext uri="{19B8F6BF-5375-455C-9EA6-DF929625EA0E}">
        <p15:presenceInfo xmlns:p15="http://schemas.microsoft.com/office/powerpoint/2012/main" userId="Gem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804" autoAdjust="0"/>
  </p:normalViewPr>
  <p:slideViewPr>
    <p:cSldViewPr snapToGrid="0">
      <p:cViewPr varScale="1">
        <p:scale>
          <a:sx n="99" d="100"/>
          <a:sy n="99" d="100"/>
        </p:scale>
        <p:origin x="39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83D91-A6BA-4307-BBD1-CEE228BFD85E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3FC64-1459-4D0A-8E51-94A9AAA18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92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3FC64-1459-4D0A-8E51-94A9AAA1890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90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72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76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74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60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08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6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2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6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9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3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A4477-E45F-465C-B700-7D066EC2D49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2892-BE6F-4BAE-A87F-DE1E3628D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12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Risultati immagini per Vittorino da feltre taran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939" y="38474"/>
            <a:ext cx="2460571" cy="171440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4473" y="2078401"/>
            <a:ext cx="8568228" cy="20774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sz="2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LEZIONI ORIENTATIVE E LABORATORI  POMERIDIANI</a:t>
            </a:r>
            <a:endParaRPr lang="it-IT" sz="23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1400" b="1" dirty="0">
                <a:solidFill>
                  <a:schemeClr val="bg1"/>
                </a:solidFill>
              </a:rPr>
              <a:t>SCIENZE UMANE – LINGUA LATINA - DIRITTO                                    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1400" b="1" dirty="0">
                <a:solidFill>
                  <a:schemeClr val="bg1"/>
                </a:solidFill>
              </a:rPr>
              <a:t>SCIENZE NATURALI - SCIENZE MOTORIE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1400" b="1" dirty="0">
                <a:solidFill>
                  <a:schemeClr val="bg1"/>
                </a:solidFill>
              </a:rPr>
              <a:t>LINGUA STRANIERA (SPAGNOLO)</a:t>
            </a:r>
          </a:p>
          <a:p>
            <a:pPr algn="ctr"/>
            <a:r>
              <a:rPr lang="it-IT" sz="2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VIENI A TROVARCI</a:t>
            </a:r>
            <a:r>
              <a:rPr lang="it-IT" sz="23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NELLE DOMENICHE DI OPEN DAY</a:t>
            </a:r>
          </a:p>
          <a:p>
            <a:pPr algn="ctr"/>
            <a:r>
              <a:rPr lang="it-IT" sz="23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 UN’ESPERIENZA DI VITTORINO/METAVERSO 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411" y="3105884"/>
            <a:ext cx="1143616" cy="64623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318751" y="2500371"/>
            <a:ext cx="2081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333996" y="3220051"/>
            <a:ext cx="875947" cy="541646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7792277" y="4706521"/>
            <a:ext cx="3813459" cy="202268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ore 9,30—12,30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Domenica 17 dicembre 2023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Domenica 21 gennaio 2024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Domenica 28 gennaio 2024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Domenica </a:t>
            </a:r>
            <a:r>
              <a:rPr lang="it-IT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febbraio 2024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9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it-I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214279" y="2554720"/>
            <a:ext cx="196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CasellaDiTesto 15"/>
          <p:cNvSpPr txBox="1"/>
          <p:nvPr/>
        </p:nvSpPr>
        <p:spPr>
          <a:xfrm flipH="1">
            <a:off x="5111410" y="2708562"/>
            <a:ext cx="255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570" y="3805008"/>
            <a:ext cx="2781083" cy="646232"/>
          </a:xfrm>
          <a:prstGeom prst="rect">
            <a:avLst/>
          </a:prstGeom>
        </p:spPr>
      </p:pic>
      <p:pic>
        <p:nvPicPr>
          <p:cNvPr id="18" name="Immagine 17" descr="fondo-transparente-de-las-flechas-2456557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00"/>
          <a:stretch>
            <a:fillRect/>
          </a:stretch>
        </p:blipFill>
        <p:spPr bwMode="auto">
          <a:xfrm>
            <a:off x="10747313" y="4821723"/>
            <a:ext cx="1444687" cy="181103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42907" y="-95958"/>
            <a:ext cx="1554439" cy="182330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2608" y="139019"/>
            <a:ext cx="5846603" cy="637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201" y="741517"/>
            <a:ext cx="6944273" cy="103828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b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it-IT" b="1" dirty="0">
                <a:solidFill>
                  <a:srgbClr val="FF0000"/>
                </a:solidFill>
              </a:rPr>
              <a:t>LICEO DELLE SCIENZE UMANE</a:t>
            </a:r>
            <a:br>
              <a:rPr lang="it-IT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          «VITTORINO DA FELTRE»</a:t>
            </a:r>
            <a:b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21635" y="5100820"/>
            <a:ext cx="8281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GLI INDIRIZZI DEL VITTORINO DA FELTRE</a:t>
            </a:r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SCIENZE UMANE – ECONOMICO SOCIALE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SOCIO SANITARIO  - GIURIDICO INTERNAZIONALE/INTERCULTURALE</a:t>
            </a:r>
          </a:p>
        </p:txBody>
      </p:sp>
      <p:sp>
        <p:nvSpPr>
          <p:cNvPr id="9" name="Freccia in giù 8"/>
          <p:cNvSpPr/>
          <p:nvPr/>
        </p:nvSpPr>
        <p:spPr>
          <a:xfrm rot="18988734">
            <a:off x="8301068" y="4583728"/>
            <a:ext cx="494196" cy="722793"/>
          </a:xfrm>
          <a:prstGeom prst="downArrow">
            <a:avLst>
              <a:gd name="adj1" fmla="val 50000"/>
              <a:gd name="adj2" fmla="val 7180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20"/>
          <p:cNvSpPr>
            <a:spLocks noGrp="1"/>
          </p:cNvSpPr>
          <p:nvPr>
            <p:ph idx="1"/>
          </p:nvPr>
        </p:nvSpPr>
        <p:spPr>
          <a:xfrm>
            <a:off x="145775" y="4993807"/>
            <a:ext cx="2133599" cy="144674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Polibio 44 Taranto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it-IT" sz="4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145774" y="4821723"/>
            <a:ext cx="2133599" cy="14336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 Segreteria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099374492</a:t>
            </a:r>
            <a:endParaRPr lang="it-IT" sz="1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Tapm020008@istruzione.it     </a:t>
            </a:r>
            <a:endParaRPr lang="it-IT" sz="1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</a:t>
            </a:r>
            <a:r>
              <a:rPr lang="it-IT" sz="1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://www.liceovittorino.edu.it</a:t>
            </a:r>
            <a:endParaRPr lang="it-IT" sz="1000" dirty="0"/>
          </a:p>
        </p:txBody>
      </p:sp>
      <p:sp>
        <p:nvSpPr>
          <p:cNvPr id="23" name="Fumetto 3 22"/>
          <p:cNvSpPr/>
          <p:nvPr/>
        </p:nvSpPr>
        <p:spPr>
          <a:xfrm rot="19959619">
            <a:off x="7835427" y="1765275"/>
            <a:ext cx="3289584" cy="1314439"/>
          </a:xfrm>
          <a:prstGeom prst="wedgeEllipseCallout">
            <a:avLst>
              <a:gd name="adj1" fmla="val -14949"/>
              <a:gd name="adj2" fmla="val 4820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Inquadra il QR code con il </a:t>
            </a:r>
            <a:r>
              <a:rPr lang="it-IT" sz="1400"/>
              <a:t>tuo smartphone  </a:t>
            </a:r>
            <a:r>
              <a:rPr lang="it-IT" sz="1400" dirty="0"/>
              <a:t>per prenotare i laboratori orientativi</a:t>
            </a:r>
          </a:p>
          <a:p>
            <a:pPr algn="ctr"/>
            <a:r>
              <a:rPr lang="it-IT" sz="1400" dirty="0"/>
              <a:t>Oppure scrivi a </a:t>
            </a:r>
            <a:r>
              <a:rPr lang="it-IT" sz="1000" dirty="0"/>
              <a:t>prof.pulitogemma@liceovittorino.edu.it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8567483" y="3211392"/>
            <a:ext cx="817450" cy="61276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69BABA4-ED9F-45B7-42E5-3D5208D218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788" y="2841259"/>
            <a:ext cx="1714404" cy="171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9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147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        LICEO DELLE SCIENZE UMANE            «VITTORINO DA FELTRE»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Gemmy</dc:creator>
  <cp:lastModifiedBy>Gemma Pulito</cp:lastModifiedBy>
  <cp:revision>44</cp:revision>
  <dcterms:created xsi:type="dcterms:W3CDTF">2018-11-14T19:11:01Z</dcterms:created>
  <dcterms:modified xsi:type="dcterms:W3CDTF">2023-12-19T13:41:57Z</dcterms:modified>
</cp:coreProperties>
</file>