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A57D2B-F737-0EF0-862F-7EA2F97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1B23B4-7138-7E78-8628-7E35A2BE5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CF03E6-FB28-8521-936A-7D005729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1010-F8C9-4758-AE4B-1114401DD8E3}" type="datetimeFigureOut">
              <a:rPr lang="it-IT" smtClean="0"/>
              <a:t>20/12/2023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555E81-DE01-32D6-D5E2-60116B1F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54F8A3-2AF7-BF60-5FE3-E7C32845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33E0-3538-4E99-8674-28D6E025C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08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4F6CA3-271A-FE14-3630-2BDB8C5B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360D63-438D-0F2C-2ABF-3B82F0B30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30AC5D-98DB-1956-5B59-B002ADBF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1010-F8C9-4758-AE4B-1114401DD8E3}" type="datetimeFigureOut">
              <a:rPr lang="it-IT" smtClean="0"/>
              <a:t>20/12/2023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B770DD-7CC3-45CC-3F0A-D5FEEBCF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9018CA-07E9-F3E7-42BC-BC40A3CE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33E0-3538-4E99-8674-28D6E025C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13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7BC164-356D-41CA-DC69-B14B9AA9D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F74BD4-A899-B757-558F-ABB0E1E4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75AC81-6209-9421-1C8A-D8C7A2B7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1010-F8C9-4758-AE4B-1114401DD8E3}" type="datetimeFigureOut">
              <a:rPr lang="it-IT" smtClean="0"/>
              <a:t>20/12/2023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A57439-6F73-5E79-B9FA-B61E2D24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47C770-56E6-0BE0-74DB-84B080FA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33E0-3538-4E99-8674-28D6E025C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25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CACA86-457C-F3AB-19FC-26D3723D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B204AF-22E2-9127-7659-2E5B09A85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F02510-70A8-AB7B-5B59-17E3F2AF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1010-F8C9-4758-AE4B-1114401DD8E3}" type="datetimeFigureOut">
              <a:rPr lang="it-IT" smtClean="0"/>
              <a:t>20/12/2023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AFCB5E-5847-902F-32C8-48941A74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E2929C-F15F-0C19-326B-18628B47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33E0-3538-4E99-8674-28D6E025C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78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F44F10-1BC0-10CC-0DF7-1ADC7CA8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CB1D5E-864C-E02D-33A3-FB9035927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6AE1AF-CE0A-BF34-2BA8-CBE2F700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1010-F8C9-4758-AE4B-1114401DD8E3}" type="datetimeFigureOut">
              <a:rPr lang="it-IT" smtClean="0"/>
              <a:t>20/12/2023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2B84EE-6779-4C48-007D-A3E95645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364A4A-F07E-235A-4666-9833E41E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33E0-3538-4E99-8674-28D6E025C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92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BABAC9-4158-43B6-DED6-5E5226AB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7F2CB8-D7E7-A86B-ECAD-800110680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0BA86B-CFFA-9A37-F917-23F77EEE2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791DF6-F109-74D1-834B-BA07CEF8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1010-F8C9-4758-AE4B-1114401DD8E3}" type="datetimeFigureOut">
              <a:rPr lang="it-IT" smtClean="0"/>
              <a:t>20/12/2023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2232AF-3415-04A4-FE05-262795DB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4B8D7F-4C9C-9166-2934-DD35F097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33E0-3538-4E99-8674-28D6E025C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15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3630AD-929C-6F45-2616-FCCCD0C2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24941B-1045-42AC-3BD9-52E77A4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A5383F-CDCB-364F-DD64-DD3DF3492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41B918-E516-1075-F524-714DDB81C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466DF9F-EA76-D9FD-1588-52D9845B7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B415526-DD9F-CC7A-3C66-F18A5C07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1010-F8C9-4758-AE4B-1114401DD8E3}" type="datetimeFigureOut">
              <a:rPr lang="it-IT" smtClean="0"/>
              <a:t>20/12/2023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6E611C3-393D-BEA1-230D-02EE39AA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E4A4417-E634-292D-FF00-404B2EA0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33E0-3538-4E99-8674-28D6E025C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23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68F91A-A67E-1E4C-6CE5-53FAE2D9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16479F5-C799-32A6-5116-33679E8A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1010-F8C9-4758-AE4B-1114401DD8E3}" type="datetimeFigureOut">
              <a:rPr lang="it-IT" smtClean="0"/>
              <a:t>20/12/2023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F84B75-3475-A9B5-48D6-4FFD3D4A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0D3319-890E-0EC0-7AA8-328D8EE8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33E0-3538-4E99-8674-28D6E025C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78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0088C93-4AC4-723E-70EC-9C1C7F95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1010-F8C9-4758-AE4B-1114401DD8E3}" type="datetimeFigureOut">
              <a:rPr lang="it-IT" smtClean="0"/>
              <a:t>20/12/2023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A4B60F-C6D8-6A82-5B76-3C77E97A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D97B22-F70B-ED5A-66DD-BFDBCFFA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33E0-3538-4E99-8674-28D6E025C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00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F3EA2B-02F3-F72B-A366-A2F193B0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F04B8A-F8CF-2F8F-746B-7630F3D81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209BF77-639D-04FB-9413-384431BA7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DBBAC4-7252-DA0C-11A8-3E3DBCA7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1010-F8C9-4758-AE4B-1114401DD8E3}" type="datetimeFigureOut">
              <a:rPr lang="it-IT" smtClean="0"/>
              <a:t>20/12/2023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676A9E-67DF-2951-B924-1063D1C7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A984A1-D581-0C68-E9D8-4ECFC186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33E0-3538-4E99-8674-28D6E025C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14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6BDBA0-D15E-CA19-91E9-996C6B47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2EF43C-F9C1-ED0C-782B-79BDB7DB3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3B041D-F42B-B4CF-4313-380E80C8D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D6FF51-C663-2B93-7336-96C54197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1010-F8C9-4758-AE4B-1114401DD8E3}" type="datetimeFigureOut">
              <a:rPr lang="it-IT" smtClean="0"/>
              <a:t>20/12/2023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4616BD-8B9E-6A09-44F9-A54DDED2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45E12D-734C-8F06-3C0D-8A0417FB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33E0-3538-4E99-8674-28D6E025C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49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9949A2C-2F7B-1E08-DF60-E8B23BE6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4E85CE-37D2-591D-5208-E459F9CBD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847372-8F48-E5B0-C3AB-E4F1A8563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21010-F8C9-4758-AE4B-1114401DD8E3}" type="datetimeFigureOut">
              <a:rPr lang="it-IT" smtClean="0"/>
              <a:t>20/12/2023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76EFF1-C984-E3A6-2900-C4BE9918B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8252A7-1ECE-62A4-9D92-B17966251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333E0-3538-4E99-8674-28D6E025C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43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8D44AC3-631C-32F4-ABEC-91F337088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29" y="0"/>
            <a:ext cx="970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4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101C6FE-A559-A026-8B80-3ABEB25AE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29" y="0"/>
            <a:ext cx="970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4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Gemma Pulito</dc:creator>
  <cp:lastModifiedBy>Gemma Pulito</cp:lastModifiedBy>
  <cp:revision>1</cp:revision>
  <dcterms:created xsi:type="dcterms:W3CDTF">2023-12-20T13:03:55Z</dcterms:created>
  <dcterms:modified xsi:type="dcterms:W3CDTF">2023-12-20T13:04:52Z</dcterms:modified>
</cp:coreProperties>
</file>